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5500"/>
            <a:ext cx="16611600" cy="259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47700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Accuracy of </a:t>
            </a:r>
            <a:r>
              <a:rPr lang="en-US" sz="6000" dirty="0" smtClean="0"/>
              <a:t>Toxic</a:t>
            </a:r>
            <a:r>
              <a:rPr lang="en-US" sz="5400" dirty="0" smtClean="0"/>
              <a:t> Model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0" y="5118437"/>
            <a:ext cx="7578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Accuracy of Fake Model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" b="41917"/>
          <a:stretch/>
        </p:blipFill>
        <p:spPr>
          <a:xfrm>
            <a:off x="533400" y="6566237"/>
            <a:ext cx="17373600" cy="23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</Words>
  <Application>Microsoft Office PowerPoint</Application>
  <PresentationFormat>Custom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toolkit for urdu language using nlp</dc:title>
  <dc:creator>Aleena Akbar</dc:creator>
  <cp:keywords>DAFRcUqGLeo,BAEnXGg0btw</cp:keywords>
  <cp:lastModifiedBy>hp</cp:lastModifiedBy>
  <cp:revision>2</cp:revision>
  <dcterms:created xsi:type="dcterms:W3CDTF">2023-05-02T03:08:01Z</dcterms:created>
  <dcterms:modified xsi:type="dcterms:W3CDTF">2023-05-02T04:42:55Z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2023-05-02T00:00:00Z</vt:filetime>
  </property>
</Properties>
</file>